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9" r:id="rId4"/>
    <p:sldId id="260" r:id="rId5"/>
    <p:sldId id="273" r:id="rId6"/>
    <p:sldId id="261" r:id="rId7"/>
    <p:sldId id="262" r:id="rId8"/>
    <p:sldId id="263" r:id="rId9"/>
    <p:sldId id="264" r:id="rId10"/>
    <p:sldId id="265" r:id="rId11"/>
    <p:sldId id="269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34587" autoAdjust="0"/>
    <p:restoredTop sz="94713" autoAdjust="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2BB4A-218C-4670-B59E-055291B186B0}" type="datetimeFigureOut">
              <a:rPr lang="ru-RU" smtClean="0"/>
              <a:pPr/>
              <a:t>05.09.2017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3D67E-6CF7-4F4F-87A4-C3CA493505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2BB4A-218C-4670-B59E-055291B186B0}" type="datetimeFigureOut">
              <a:rPr lang="ru-RU" smtClean="0"/>
              <a:pPr/>
              <a:t>05.09.2017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3D67E-6CF7-4F4F-87A4-C3CA493505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2BB4A-218C-4670-B59E-055291B186B0}" type="datetimeFigureOut">
              <a:rPr lang="ru-RU" smtClean="0"/>
              <a:pPr/>
              <a:t>05.09.2017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3D67E-6CF7-4F4F-87A4-C3CA493505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2BB4A-218C-4670-B59E-055291B186B0}" type="datetimeFigureOut">
              <a:rPr lang="ru-RU" smtClean="0"/>
              <a:pPr/>
              <a:t>05.09.2017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3D67E-6CF7-4F4F-87A4-C3CA493505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2BB4A-218C-4670-B59E-055291B186B0}" type="datetimeFigureOut">
              <a:rPr lang="ru-RU" smtClean="0"/>
              <a:pPr/>
              <a:t>05.09.2017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3D67E-6CF7-4F4F-87A4-C3CA493505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2BB4A-218C-4670-B59E-055291B186B0}" type="datetimeFigureOut">
              <a:rPr lang="ru-RU" smtClean="0"/>
              <a:pPr/>
              <a:t>05.09.2017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3D67E-6CF7-4F4F-87A4-C3CA493505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2BB4A-218C-4670-B59E-055291B186B0}" type="datetimeFigureOut">
              <a:rPr lang="ru-RU" smtClean="0"/>
              <a:pPr/>
              <a:t>05.09.2017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3D67E-6CF7-4F4F-87A4-C3CA493505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2BB4A-218C-4670-B59E-055291B186B0}" type="datetimeFigureOut">
              <a:rPr lang="ru-RU" smtClean="0"/>
              <a:pPr/>
              <a:t>05.09.2017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503D67E-6CF7-4F4F-87A4-C3CA493505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2BB4A-218C-4670-B59E-055291B186B0}" type="datetimeFigureOut">
              <a:rPr lang="ru-RU" smtClean="0"/>
              <a:pPr/>
              <a:t>05.09.2017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3D67E-6CF7-4F4F-87A4-C3CA493505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2BB4A-218C-4670-B59E-055291B186B0}" type="datetimeFigureOut">
              <a:rPr lang="ru-RU" smtClean="0"/>
              <a:pPr/>
              <a:t>05.09.2017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503D67E-6CF7-4F4F-87A4-C3CA493505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4472BB4A-218C-4670-B59E-055291B186B0}" type="datetimeFigureOut">
              <a:rPr lang="ru-RU" smtClean="0"/>
              <a:pPr/>
              <a:t>05.09.2017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3D67E-6CF7-4F4F-87A4-C3CA493505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4472BB4A-218C-4670-B59E-055291B186B0}" type="datetimeFigureOut">
              <a:rPr lang="ru-RU" smtClean="0"/>
              <a:pPr/>
              <a:t>05.09.2017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503D67E-6CF7-4F4F-87A4-C3CA4935059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1000108"/>
            <a:ext cx="6480048" cy="2301240"/>
          </a:xfrm>
        </p:spPr>
        <p:txBody>
          <a:bodyPr>
            <a:normAutofit/>
            <a:scene3d>
              <a:camera prst="orthographicFront"/>
              <a:lightRig rig="brightRoom" dir="t"/>
            </a:scene3d>
            <a:sp3d extrusionH="57150" contourW="6350" prstMaterial="plastic">
              <a:bevelT w="20320" h="20320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5400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Экзистенциализм Сартра</a:t>
            </a:r>
            <a:endParaRPr lang="ru-RU" sz="5400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4500570"/>
            <a:ext cx="6480048" cy="797106"/>
          </a:xfrm>
        </p:spPr>
        <p:txBody>
          <a:bodyPr/>
          <a:lstStyle/>
          <a:p>
            <a:pPr algn="l"/>
            <a:r>
              <a:rPr lang="ru-RU" dirty="0" smtClean="0"/>
              <a:t>Выполнил</a:t>
            </a:r>
            <a:r>
              <a:rPr lang="ru-RU" dirty="0" smtClean="0"/>
              <a:t>:    </a:t>
            </a:r>
            <a:endParaRPr lang="ru-RU" dirty="0" smtClean="0"/>
          </a:p>
          <a:p>
            <a:pPr algn="l"/>
            <a:r>
              <a:rPr lang="ru-RU" dirty="0" smtClean="0"/>
              <a:t>Проверила</a:t>
            </a:r>
            <a:r>
              <a:rPr lang="ru-RU" dirty="0" smtClean="0"/>
              <a:t>:</a:t>
            </a:r>
            <a:endParaRPr lang="ru-RU" dirty="0"/>
          </a:p>
        </p:txBody>
      </p:sp>
      <p:pic>
        <p:nvPicPr>
          <p:cNvPr id="4" name="Содержимое 3" descr="Sartr_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8" y="2928934"/>
            <a:ext cx="2035983" cy="271464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92.jpg"/>
          <p:cNvPicPr>
            <a:picLocks noGrp="1" noChangeAspect="1"/>
          </p:cNvPicPr>
          <p:nvPr>
            <p:ph idx="1"/>
          </p:nvPr>
        </p:nvPicPr>
        <p:blipFill>
          <a:blip r:embed="rId2"/>
          <a:srcRect l="16099" r="17023" b="3371"/>
          <a:stretch>
            <a:fillRect/>
          </a:stretch>
        </p:blipFill>
        <p:spPr>
          <a:xfrm>
            <a:off x="2786050" y="285728"/>
            <a:ext cx="3929090" cy="6143668"/>
          </a:xfrm>
          <a:prstGeom prst="rect">
            <a:avLst/>
          </a:prstGeom>
          <a:ln>
            <a:solidFill>
              <a:srgbClr val="FFC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Заключение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142984"/>
            <a:ext cx="8229600" cy="5286412"/>
          </a:xfrm>
        </p:spPr>
        <p:txBody>
          <a:bodyPr>
            <a:normAutofit fontScale="70000" lnSpcReduction="20000"/>
          </a:bodyPr>
          <a:lstStyle/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	Экзистенциализм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нельзя рассматривать как философию бездействия (квиетизм). Экзистенциализм определяет человека через его поступки, он показывает, что все происходящие с ним изменения есть результат не внешних и механических воздействий, но жизненных и внутренних его принципов.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	Экзистенциалистская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философия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оптимистична, несмотря на пессимистическую окраску некоторых своих положений Она оптимистична, так как учит, что становление человека происходит не тогда, когда он замыкается в себе, изолирован от других, а когда он преследует какую-либо цель вне себя. В этой связи именно экзистенциализм показывает, что человек должен обрести себя и убедиться, что ничто не может его спасти от себя самого. Экзистенциализм тем самым освобождает человека от всех надежд и иллюзий, что он может стать свободным благодаря чему-то вне себя самого. Именно экзистенциализм учит, что каждый человек должен внести свой индивидуальный, особый вклад в общее творчество и созидание совместной жизни людей. Только в этом случае деятельность всех людей может стать взаимно дополняющей, создающей единое целое, вместо повторения одних и тех же действий.</a:t>
            </a: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ru-RU" dirty="0" smtClean="0"/>
              <a:t>		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вызывает сомнения и то огромное влияние, которое оказала и оказывает экзистенциалистская теория на понимание значения внутреннего мира человека, необходимости культуры самосознания, ответственности человека перед собственным "Я". Все эти вопросы, поставленные экзистенциализмом, сегодня привлекают исключительное внимание различных философских школ и других областей и направлений гуманитарного знания.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	Оценивая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целом весомый вклад экзистенциализма в развитие философии человека, нельзя не видеть весьма существенного, присущего ей, недостатка. Рассматривая человека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самосознающим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существом, экзистенциализм, к сожалению, не учитывает ни естественной, ни общественной объективной истории его развития. Между тем, именно история создает людей и именно в ходе ее изменяется тот мир, частью которого являются все люди и социум, и природная среда, которым они обусловлены и сами его обусловливают.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ЖАН-ПОЛЬ САРТР</a:t>
            </a:r>
          </a:p>
        </p:txBody>
      </p:sp>
      <p:pic>
        <p:nvPicPr>
          <p:cNvPr id="4" name="Содержимое 3" descr="Sartr_1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86116" y="1714488"/>
            <a:ext cx="2946818" cy="39290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857256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Биография 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214422"/>
            <a:ext cx="6286544" cy="5214974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19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Жан-Поль </a:t>
            </a:r>
            <a:r>
              <a:rPr lang="ru-RU" sz="19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Сартр </a:t>
            </a: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родился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в 1905 </a:t>
            </a: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г. в Париже. Образование получил в лицеях Ла-Рошели, окончил Высшую нормальную школу в Париже по отделению философии,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стажировался </a:t>
            </a: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во Французском институте в Берлине. Преподавал философию в различных лицеях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Франции, а  с </a:t>
            </a: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1944 целиком посвятил себя литературной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работе.</a:t>
            </a: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19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		Его книга </a:t>
            </a:r>
            <a:r>
              <a:rPr lang="ru-RU" sz="19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«Экзистенциализм </a:t>
            </a:r>
            <a:r>
              <a:rPr lang="ru-RU" sz="19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- это </a:t>
            </a:r>
            <a:r>
              <a:rPr lang="ru-RU" sz="19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гуманизм”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может </a:t>
            </a: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служить девизом экзистенциализма, как самое краткое и точное выражение смысла и назначения целого направления современной философии. Слово “гуманизм”, говорит Сартр, имеет два совершенно различных смысла. Первый состоит в том, что человек есть цель и высшая ценность. Такой гуманизм Сартр отбрасывает, называя его абсурдным.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Так как </a:t>
            </a: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нельзя признать, что бы о человеке мог судить человек. </a:t>
            </a:r>
            <a:endParaRPr lang="ru-RU" sz="1900" dirty="0"/>
          </a:p>
        </p:txBody>
      </p:sp>
      <p:pic>
        <p:nvPicPr>
          <p:cNvPr id="4" name="Содержимое 3" descr="imgpreview.jpg"/>
          <p:cNvPicPr>
            <a:picLocks noChangeAspect="1"/>
          </p:cNvPicPr>
          <p:nvPr/>
        </p:nvPicPr>
        <p:blipFill>
          <a:blip r:embed="rId2"/>
          <a:srcRect l="24638" r="26087" b="26087"/>
          <a:stretch>
            <a:fillRect/>
          </a:stretch>
        </p:blipFill>
        <p:spPr>
          <a:xfrm>
            <a:off x="6572264" y="1643050"/>
            <a:ext cx="2428892" cy="364333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785794"/>
            <a:ext cx="850112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Экзистенциалист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- говорит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он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– никогда не рассматривает человека как цель, так как человек всегда незавершен. Человек может существовать только преследуя трансцендентные цели. Проектируя себя во вне, он существует как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человек. Он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выходит за пределы. И то, что человек не замкнут в себе, а всегда присутствует в человеческом мире, - и есть то, что называется экзистенциалистским гуманизмом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Экзистенциальная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философия Сартра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обнаруживает себя как одно из современных ответвлений феноменологии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Гуссерля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как приложение его метода к "живому сознанию", к субъективно-деятельной стороне того сознания, с каким конкретный индивид, заброшенный в мир конкретных ситуаций, предпринимает какое-либо действие, вступает в отношение с другими людьми и вещами, стремится к чему-либо, принимает житейские решения, участвует в общественной жизни и т. д. Все акты деятельности рассматриваются Сартром как элементы определенной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феноменологичной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структуры и расцениваются фактически в зависимости от задач личностного самоосуществления индивида. 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6143644"/>
            <a:ext cx="8229600" cy="35719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Феноменология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Гуссерля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Содержимое 3" descr="image19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28794" y="357166"/>
            <a:ext cx="5643602" cy="5429288"/>
          </a:xfrm>
          <a:prstGeom prst="rect">
            <a:avLst/>
          </a:prstGeom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Концепция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свободы воли развертывается у Сартра в теории "проекта", согласно которой индивид не задан самому себе, а проектирует, "собирает" себя в качестве такового. Поэтому трус, например, ответствен за свою трусость, и "для человека нет алиби". Экзистенциализм Сартра стремится заставить человека осознать, что он полностью в ответе за самого себя, свое существование и окружающее, ибо исходит из утверждения, что, не будучи чем-то заданным, человек постоянно строит себя посредством своей активной субъективности, "проекта", "выбора". </a:t>
            </a:r>
            <a:endParaRPr lang="ru-RU" sz="29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	Не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малую роль в этом играет воображение, в котором открывается существенный акт сознания: суть его в том, чтобы отстраниться от данного мира "в себе" и оказаться в присутствии того, что отсутствует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	 Строя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в своем воображении проекты самого себя, человек оказывается "впереди, позади себя, никогда - сам ". А </a:t>
            </a:r>
            <a:r>
              <a:rPr lang="ru-RU" sz="2900" dirty="0" err="1">
                <a:latin typeface="Times New Roman" pitchFamily="18" charset="0"/>
                <a:cs typeface="Times New Roman" pitchFamily="18" charset="0"/>
              </a:rPr>
              <a:t>экзистенция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 и есть постоянно живой момент деятельности, взятый в виде внутри индивидуального состояния, субъективно.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 fontScale="55000" lnSpcReduction="20000"/>
          </a:bodyPr>
          <a:lstStyle/>
          <a:p>
            <a:pPr algn="just"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		Но 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экзистенциализм Сартра не находит иной основы, из которой человек мог бы развить себя в качестве подлинно самостоятельного субъекта, кроме абсолютной свободы и внутреннего единства "проектирующего я". В этом своем возможном развитии личность одинока и лишена опор. Место активной субъективности в мире, ее онтологическую основу Сартр обозначает как "ничто".</a:t>
            </a:r>
          </a:p>
          <a:p>
            <a:pPr algn="just"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		По 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мысли Сартра,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"человек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, без всякой опоры и без всякой помощи, осужден в каждый момент изобретать человека", и тем самым "человек осужден на свободу". Но тогда основой подлинности могут быть только иррациональные силы человеческого подполья, природа самого индивида, его уникальные биологические зависимости, события и травмы глубокого детства, довлеющие над индивидом, как рок. Определяющие человеческое поведение интуиции, подсказки подсознательного, безотчетные душевные порывы и рационально неосмысленные решения неминуемо приводят к пессимизму или к агрессивному своеволию индивида: "История любой жизни есть история поражения". Появляется мотив абсурдности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существования. </a:t>
            </a:r>
          </a:p>
          <a:p>
            <a:pPr algn="just">
              <a:buNone/>
            </a:pP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	Человек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, по Сартру, - бесполезная страсть.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143668"/>
          </a:xfrm>
        </p:spPr>
        <p:txBody>
          <a:bodyPr>
            <a:normAutofit fontScale="70000" lnSpcReduction="20000"/>
          </a:bodyPr>
          <a:lstStyle/>
          <a:p>
            <a:pPr algn="just">
              <a:buNone/>
            </a:pPr>
            <a:r>
              <a:rPr lang="ru-RU" dirty="0" smtClean="0"/>
              <a:t>		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Сартр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несомненно, понимал, насколько тяжел груз свободы для человека, не имеющего внутренней опоры, подавленного наследием подсознательного, постоянно мучимого чувством тревоги и страха перед самим собой. И он не стоил иллюзий насчет способности человека быть действительно свободным - тем более, что действительность могла развеять любые иллюзии. Поэтому неудивительно, что все произведения Сартра пронизаны критикой и неприятием окружающего мира. Индивида в современном обществе Сартр понимает как отчужденное существо, возводя это конкретное состояние в метафизический статус человеческого существования вообще.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Всеобщее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значение космического ужаса приобретают у Сартра отчужденные формы человеческого существования, в которых индивидуальность стандартизирована и отрешена от исторической самостоятельности, подчинена массовым, коллективным формам быта, организации, государства, стихийным экономическим силам, привязана к ним также и своим рабским сознанием, где место самостоятельного критического мышления занимают общественно принудительные стандарты и иллюзии, требования общественного мнения и безличной "молвы" и где даже объективный разум науки представляется отделенной от человека и враждебной ему силой.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	Отчужденный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от себя человек, обреченный на неподлинное существование, не в ладу и с вещами природы - они глухи к нему, давят его своим вязким и солидно-неподвижным присутствием, и среди них может чувствовать себя благополучно устроенным только общество "подонков", человек же испытывает "тошноту". Жить в этом обществе, по мнению Сартра, как живет в нем "довольное собой сознание", можно лишь отказавшись от себя, от личности подлинной, от решений и выбора, переложив последние на чью-либо анонимную ответственность - на государство, нацию, расу, семью, других людей. Но и этот отказ - ответственный акт личности, ибо человек обладает свободой воли всегда.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	Неся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критическую оценку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мироустройстройства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экзистенциализм Сартра так и не смог предложить достаточно определенных путей его преобразования. Именно эта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неконструктивность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и оказалась самым слабым местом экзистенциализма, что и определило его дальнейшую судьбу.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57</TotalTime>
  <Words>12</Words>
  <Application>Microsoft Office PowerPoint</Application>
  <PresentationFormat>Экран (4:3)</PresentationFormat>
  <Paragraphs>26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Техническая</vt:lpstr>
      <vt:lpstr>Экзистенциализм Сартра</vt:lpstr>
      <vt:lpstr>ЖАН-ПОЛЬ САРТР</vt:lpstr>
      <vt:lpstr>Биография </vt:lpstr>
      <vt:lpstr>Слайд 4</vt:lpstr>
      <vt:lpstr>Феноменология Гуссерля</vt:lpstr>
      <vt:lpstr>Слайд 6</vt:lpstr>
      <vt:lpstr>Слайд 7</vt:lpstr>
      <vt:lpstr>Слайд 8</vt:lpstr>
      <vt:lpstr>Слайд 9</vt:lpstr>
      <vt:lpstr>Слайд 10</vt:lpstr>
      <vt:lpstr>Заключение</vt:lpstr>
      <vt:lpstr>Слайд 12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дом</dc:creator>
  <cp:lastModifiedBy>Макс</cp:lastModifiedBy>
  <cp:revision>7</cp:revision>
  <dcterms:created xsi:type="dcterms:W3CDTF">2016-01-11T14:06:09Z</dcterms:created>
  <dcterms:modified xsi:type="dcterms:W3CDTF">2017-09-05T00:55:16Z</dcterms:modified>
</cp:coreProperties>
</file>